
<file path=[Content_Types].xml><?xml version="1.0" encoding="utf-8"?>
<Types xmlns="http://schemas.openxmlformats.org/package/2006/content-types">
  <Default Extension="rels" ContentType="application/vnd.openxmlformats-package.relationships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svg" ContentType="image/svg+xml"/>
  <Override PartName="/customXml/itemProps3.xml" ContentType="application/vnd.openxmlformats-officedocument.customXmlPropertie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revisionInfo.xml" ContentType="application/vnd.ms-powerpoint.revision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3AE4BD-C910-48BE-A36A-FEE9AC274325}" v="7" dt="2020-06-01T13:57:48.681"/>
    <p1510:client id="{330E1F46-75E8-45E4-AB88-5F6CBEA44152}" v="20" dt="2020-06-01T13:08:01.113"/>
    <p1510:client id="{3B8419E5-DA62-4BA4-B415-49BB2BA4E435}" v="1" dt="2020-06-01T17:30:38.590"/>
    <p1510:client id="{42348772-32F4-4CAC-BB65-4A66BE384B09}" v="702" dt="2020-06-01T14:47:19.387"/>
    <p1510:client id="{85F1EC72-6D60-44CB-9749-B220D0C56FD1}" v="2" dt="2020-05-29T19:46:07.373"/>
    <p1510:client id="{A8C4A6D3-497A-4C68-8977-5C55BDA04760}" v="311" dt="2020-05-29T19:37:26.975"/>
    <p1510:client id="{AA470BC6-58DC-47C6-8540-D6B6D3435FE5}" v="3" dt="2020-06-01T16:21:52.741"/>
    <p1510:client id="{CBDF76B8-6B60-4B98-8FBC-36A6A7400975}" v="9" dt="2020-05-29T18:34:24.043"/>
    <p1510:client id="{D4A3B035-555B-4A64-9D2A-1BD239E41E1C}" v="720" dt="2020-05-29T19:37:51.916"/>
    <p1510:client id="{E21141B4-56FF-459A-8E3F-C855B7BA794B}" v="89" dt="2020-06-01T16:40:19.4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-128" y="-3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9" Type="http://schemas.microsoft.com/office/2015/10/relationships/revisionInfo" Target="revisionInfo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A4515-B3A1-49B8-A623-4CDB551E1ABD}" type="datetimeFigureOut">
              <a:rPr lang="en-US"/>
              <a:pPr/>
              <a:t>8/24/20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30228-1D81-4A41-9E34-3C99EF9F1D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91609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2F74347-4093-44F4-941B-F008585E1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21C243B-EB20-4782-A536-96AA21D57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1747C7C-F066-4ABB-B78B-21358E4E1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C380367-CE1E-49D6-895F-833467F2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BF58460-E48C-4EE5-97DC-B667EA6EF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465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21E97A9-D66C-4DA7-B1EB-47F6D4CC4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E980C8B-2BF4-4C8C-82B1-11015E7E5D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327FD76-18D0-4E67-8B1F-7670F1509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3FFBF16-A0F0-408F-B68F-B00379A97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7287A3-769A-42B7-A3B1-78C994A88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575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EB2F212-0EEC-4F96-98AC-22E2F2FCF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A05A568-2287-48F7-8865-8E5F5BEBA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B8512E8-1803-42C7-83B6-8B737B351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BB08D76-57D1-4E25-84B7-F06E953F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7AEF375-BAF1-4B5B-A7CA-073EB219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342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BA6C34-2281-4EFF-B9F7-162414146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B43139D-700A-47CB-B957-B1D17506B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07D8B6-D9D9-435D-91C4-2421DEB90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A8FE9B5-85F0-42D1-BA6D-02E85A540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691993C-454E-41F7-885C-180F906F6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1125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AF1CFC9-5413-4A6E-A3B6-C357F7473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AFE19A-67CD-44BE-9032-F0209BF646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E32EFB-70F5-4CD4-8C16-AC0A1DA53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95922AF-D0FA-4B93-AFAB-4AB6E5E75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9F3F848-A7E8-4AA1-907B-AC8395F7E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154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C8B7FA-2737-4A2D-806D-5AB69DACC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7F0314E-E7EF-4F66-91AA-9228DE0D2E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8AA1F3A-40A4-444B-B880-6CD3FB0F7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79FD8D-6BE5-41AF-B014-FC09C2317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E2D4240-B0B2-42EC-887E-DB5E3DC7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50B7FD2-F4DD-4385-B84A-53B68381D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0353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5FA71BE-0D2D-4E8D-A4AC-C2C668D04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3025A7-D281-497C-903A-06DB1EEE8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3AB21D-2131-4DAA-B3F3-7A493F044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94DD514-ABEA-4403-8795-A3911874DC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A6C2964-031A-4829-B880-2228FE7935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AC2BCAD-BF15-492D-9B3E-156A6C296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74CE22-521D-428D-8D9E-2E4314FCB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5D447D-06F1-44AE-A07E-16D232FBD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7105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B38F36D-F0DA-4A47-A04D-07FE8D2A3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0005D9-D484-46EC-A6D5-C13C3BA71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2BF219C-A374-41D7-9556-848351783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E8CE729-7593-43C9-88D8-2DCB9CD6C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77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FF7350-F2B1-44CB-9BEE-04C5627F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BF4EBA3-D2C5-4310-A851-2880FAA0B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8CBDA7D-65EF-47A0-9F0F-AB957520A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01488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366655-EF71-499F-BC6C-8F8573AE0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2CBD39C-F231-4000-9BEA-B174F3CA5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C81A69E-5C38-4E3D-A657-AA83A0DC46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2BCA094-49DC-4611-95EB-DE305670D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85EDB0C-D47C-4A83-84BC-1FD86522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35ECA1-E7B7-4AA5-BFD1-003D3C5D9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9438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F38D0C6-39D3-4C47-8D5C-25EDC39D3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59E0558-13AF-475B-98BA-F6A93F712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515545-9E0B-4C0A-9186-2A8772758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9C46CEF-7C55-48E7-BF18-6CEFC1CBB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09213EC-E21E-492B-B1D4-E82D106A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0F6F964-D00F-4D2A-914D-BD001472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3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4403E52-3164-4633-B11C-C6495EBE2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F199606-1AA9-41F2-A924-5F1601A9A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BE6BA3-354B-4481-8772-FD1F965B2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AFCA4-C018-48BE-99CA-981E33861F67}" type="datetimeFigureOut">
              <a:rPr lang="en-US" smtClean="0"/>
              <a:pPr/>
              <a:t>8/24/20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4E557D-C0BF-4EF5-A9D3-A098873C9E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367062E-6A01-4CB9-9413-7A7756F0A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5A02-012B-40E0-A593-D6AACC4E43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276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3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3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05BA41-EE6E-4F80-8636-447F22DD729A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48B4FBA-863B-4B58-A937-81DB43693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465" y="3298722"/>
            <a:ext cx="8495070" cy="1784402"/>
          </a:xfrm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School is Different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1C4D56A-5C67-4893-A317-C5225D574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8465" y="5258851"/>
            <a:ext cx="8495070" cy="904005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>
                <a:solidFill>
                  <a:srgbClr val="FFFFFF"/>
                </a:solidFill>
              </a:rPr>
              <a:t>A Social Narrative for going back to school during the time of COVID-19</a:t>
            </a:r>
          </a:p>
          <a:p>
            <a:r>
              <a:rPr lang="en-US" sz="1800" dirty="0">
                <a:solidFill>
                  <a:srgbClr val="FFFFFF"/>
                </a:solidFill>
              </a:rPr>
              <a:t>Created by Rose </a:t>
            </a:r>
            <a:r>
              <a:rPr lang="en-US" sz="1800" dirty="0" err="1">
                <a:solidFill>
                  <a:srgbClr val="FFFFFF"/>
                </a:solidFill>
              </a:rPr>
              <a:t>Hogenbirk</a:t>
            </a:r>
            <a:r>
              <a:rPr lang="en-US" sz="1800" dirty="0">
                <a:solidFill>
                  <a:srgbClr val="FFFFFF"/>
                </a:solidFill>
              </a:rPr>
              <a:t> and Alison England Blanchard</a:t>
            </a:r>
          </a:p>
        </p:txBody>
      </p:sp>
      <p:sp>
        <p:nvSpPr>
          <p:cNvPr id="24" name="Oval 1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D7549B2-EE05-4558-8C64-AC46755F2B25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Graphic 14" descr="Schoolhous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81E3519-16A9-4ECA-894B-C09239E0C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  <a:ext uri="{96DAC541-7B7A-43D3-8B79-37D633B846F1}">
                <asvg:svgBlip xmlns:asvg="http://schemas.microsoft.com/office/drawing/2016/SVG/main" xmlns:p="http://schemas.openxmlformats.org/presentationml/2006/main" xmlns:r="http://schemas.openxmlformats.org/officeDocument/2006/relationships" xmlns:a="http://schemas.openxmlformats.org/drawingml/2006/main" xmlns="" r:embed="rId3"/>
              </a:ext>
            </a:extLst>
          </a:blip>
          <a:stretch>
            <a:fillRect/>
          </a:stretch>
        </p:blipFill>
        <p:spPr>
          <a:xfrm>
            <a:off x="5508264" y="1371601"/>
            <a:ext cx="1175474" cy="1175474"/>
          </a:xfrm>
          <a:prstGeom prst="rect">
            <a:avLst/>
          </a:prstGeom>
        </p:spPr>
      </p:pic>
      <p:pic>
        <p:nvPicPr>
          <p:cNvPr id="4" name="Picture 25" descr="A drawing of a cartoon character&#10;&#10;Description generated with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BCEE1D4-AFE6-4A04-BECD-E17AEDB7B4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47004" y="74937"/>
            <a:ext cx="8954218" cy="412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9811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7322A9E-F1EC-405E-8971-BA906EFFCCB8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704422-1118-4FD1-95AD-29A064EB80D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88B2AAA-B805-498E-A9E6-98B885855498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B8051E0-19D7-43E1-BFD9-E6DBFEB3A3F1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EDB2B02-86A2-46F5-A4BE-B7D9B10411D6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10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3954639-FB5D-41F4-9560-6F6DFE778425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1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898931C-0323-41FA-A036-20F818B1FF81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Freeform 1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9AFE9DD-0792-4B98-B4EB-97ACA17E6AA8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981F5C4-9AE1-404E-AF44-A4E6DB374F9D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1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63C1781-8726-4FAC-8C45-FF40376BE40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Freeform 2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01491B5-56C7-43DC-A3D9-861EECCA056A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DE5908B-ADE1-4A8E-8CBF-1B1F53764772}"/>
              </a:ext>
            </a:extLst>
          </p:cNvPr>
          <p:cNvSpPr txBox="1"/>
          <p:nvPr/>
        </p:nvSpPr>
        <p:spPr>
          <a:xfrm>
            <a:off x="8842248" y="1481328"/>
            <a:ext cx="2926080" cy="246888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100">
                <a:latin typeface="+mj-lt"/>
                <a:ea typeface="+mj-ea"/>
                <a:cs typeface="+mj-cs"/>
              </a:rPr>
              <a:t>When I go back to school, things will be </a:t>
            </a:r>
            <a:r>
              <a:rPr lang="en-US" sz="3200">
                <a:latin typeface="+mj-lt"/>
                <a:ea typeface="+mj-ea"/>
                <a:cs typeface="+mj-cs"/>
              </a:rPr>
              <a:t>different</a:t>
            </a:r>
            <a:r>
              <a:rPr lang="en-US" sz="3100">
                <a:latin typeface="+mj-lt"/>
                <a:ea typeface="+mj-ea"/>
                <a:cs typeface="+mj-cs"/>
              </a:rPr>
              <a:t>. That’s okay. We are safe.</a:t>
            </a:r>
          </a:p>
        </p:txBody>
      </p:sp>
      <p:sp>
        <p:nvSpPr>
          <p:cNvPr id="30" name="Freeform 2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37E2353-22DF-46E0-A200-FB30F8F394E2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D6138DB-057B-45F7-A5F4-E7BFDA20D02C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9A54AB1-B64F-4843-BFAB-81CB74E66B65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" name="Picture 3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1B0136B-D7B4-4055-8015-622617A106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5" r="4541" b="1"/>
          <a:stretch/>
        </p:blipFill>
        <p:spPr>
          <a:xfrm rot="240000">
            <a:off x="582356" y="720665"/>
            <a:ext cx="7158075" cy="4882992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1585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467D9CF-0A64-4D98-9C07-9F1F66F5ED84}"/>
              </a:ext>
            </a:extLst>
          </p:cNvPr>
          <p:cNvSpPr txBox="1"/>
          <p:nvPr/>
        </p:nvSpPr>
        <p:spPr>
          <a:xfrm>
            <a:off x="641232" y="4364966"/>
            <a:ext cx="8537274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I need to wear a mask when I enter the school. The Educational Assistants and my teachers will be wearing masks too. </a:t>
            </a:r>
            <a:endParaRPr lang="en-US" sz="2800">
              <a:cs typeface="Calibri"/>
            </a:endParaRPr>
          </a:p>
        </p:txBody>
      </p:sp>
      <p:pic>
        <p:nvPicPr>
          <p:cNvPr id="4" name="Picture 4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6C45824-65B4-45BB-98BA-7591F8B7E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1305" y="3637022"/>
            <a:ext cx="2373163" cy="2401918"/>
          </a:xfrm>
          <a:prstGeom prst="rect">
            <a:avLst/>
          </a:prstGeom>
        </p:spPr>
      </p:pic>
      <p:pic>
        <p:nvPicPr>
          <p:cNvPr id="5" name="Picture 5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3B0838-6A27-4487-B8A7-0B2E15F2F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815" y="-718"/>
            <a:ext cx="5633050" cy="42571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80B895D-A07C-4727-9CDB-F8231E5BC870}"/>
              </a:ext>
            </a:extLst>
          </p:cNvPr>
          <p:cNvSpPr/>
          <p:nvPr/>
        </p:nvSpPr>
        <p:spPr>
          <a:xfrm>
            <a:off x="6142008" y="153838"/>
            <a:ext cx="5319621" cy="3393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Place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3583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49842EF-8E3E-4183-A491-B94765E1111E}"/>
              </a:ext>
            </a:extLst>
          </p:cNvPr>
          <p:cNvSpPr txBox="1"/>
          <p:nvPr/>
        </p:nvSpPr>
        <p:spPr>
          <a:xfrm>
            <a:off x="1561383" y="5903343"/>
            <a:ext cx="881044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cs typeface="Segoe UI"/>
              </a:rPr>
              <a:t>____(Name)__________ will take my temperature.​</a:t>
            </a:r>
          </a:p>
          <a:p>
            <a:r>
              <a:rPr lang="en-US" sz="3200">
                <a:cs typeface="Segoe UI"/>
              </a:rPr>
              <a:t>​</a:t>
            </a:r>
          </a:p>
        </p:txBody>
      </p:sp>
      <p:pic>
        <p:nvPicPr>
          <p:cNvPr id="3" name="Picture 3" descr="A picture containing toothbrush, food, pin&#10;&#10;Description generated with very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5DD0B0E-E14D-44D7-AE65-5B6E51CF19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40000">
            <a:off x="6216730" y="675979"/>
            <a:ext cx="4799161" cy="2715135"/>
          </a:xfrm>
          <a:prstGeom prst="rect">
            <a:avLst/>
          </a:prstGeom>
        </p:spPr>
      </p:pic>
      <p:pic>
        <p:nvPicPr>
          <p:cNvPr id="6" name="Picture 6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41E28E-2FFE-4C3E-9BA4-146FD26FA7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720000">
            <a:off x="942134" y="171960"/>
            <a:ext cx="3318294" cy="333331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8112573-20D8-403B-9D7C-D38F8F1656A6}"/>
              </a:ext>
            </a:extLst>
          </p:cNvPr>
          <p:cNvSpPr/>
          <p:nvPr/>
        </p:nvSpPr>
        <p:spPr>
          <a:xfrm>
            <a:off x="3050874" y="3244970"/>
            <a:ext cx="5463396" cy="25735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cs typeface="Calibri"/>
              </a:rPr>
              <a:t>Place Photo Here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74300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548A56A-F3F6-4152-8AB6-B68B3F9387A0}"/>
              </a:ext>
            </a:extLst>
          </p:cNvPr>
          <p:cNvSpPr txBox="1"/>
          <p:nvPr/>
        </p:nvSpPr>
        <p:spPr>
          <a:xfrm>
            <a:off x="756249" y="483079"/>
            <a:ext cx="5690558" cy="23698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Segoe UI"/>
              </a:rPr>
              <a:t>​</a:t>
            </a:r>
          </a:p>
          <a:p>
            <a:r>
              <a:rPr lang="en-US" sz="2800">
                <a:cs typeface="Segoe UI"/>
              </a:rPr>
              <a:t>I will wash my hands with soap and water! We need to scrub for 20 seconds! Everyone will wash their hands a LOT at school.​​</a:t>
            </a:r>
          </a:p>
          <a:p>
            <a:r>
              <a:rPr lang="en-US">
                <a:cs typeface="Segoe UI"/>
              </a:rPr>
              <a:t>​​</a:t>
            </a:r>
          </a:p>
        </p:txBody>
      </p:sp>
      <p:pic>
        <p:nvPicPr>
          <p:cNvPr id="3" name="Picture 3" descr="A picture containing drawing&#10;&#10;Description generated with very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DB1B469-6FAA-4735-A1CD-B7E8734D38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5633" y="325828"/>
            <a:ext cx="3212620" cy="3949099"/>
          </a:xfrm>
          <a:prstGeom prst="rect">
            <a:avLst/>
          </a:prstGeom>
        </p:spPr>
      </p:pic>
      <p:pic>
        <p:nvPicPr>
          <p:cNvPr id="4" name="Picture 4" descr="A close up of a toy&#10;&#10;Description generated with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4721FB-3874-43DE-A791-21D596E87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834" y="2992092"/>
            <a:ext cx="6653841" cy="360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344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8055B91-3B65-43EC-91F1-614C4A29108C}"/>
              </a:ext>
            </a:extLst>
          </p:cNvPr>
          <p:cNvSpPr txBox="1"/>
          <p:nvPr/>
        </p:nvSpPr>
        <p:spPr>
          <a:xfrm>
            <a:off x="971910" y="4364966"/>
            <a:ext cx="668259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cs typeface="Segoe UI"/>
              </a:rPr>
              <a:t>When it’s time to go to the work area/classroom. I will follow the arrows. They show me the safe space to be in the hallway.​​​</a:t>
            </a:r>
          </a:p>
          <a:p>
            <a:r>
              <a:rPr lang="en-US">
                <a:cs typeface="Segoe UI"/>
              </a:rPr>
              <a:t>​​​</a:t>
            </a:r>
          </a:p>
        </p:txBody>
      </p:sp>
      <p:pic>
        <p:nvPicPr>
          <p:cNvPr id="4" name="Picture 4" descr="A drawing of a person&#10;&#10;Description generated with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9DE7846-761E-45C6-BA5D-452B79326C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40000">
            <a:off x="6232316" y="673760"/>
            <a:ext cx="5593331" cy="4187765"/>
          </a:xfrm>
          <a:prstGeom prst="rect">
            <a:avLst/>
          </a:prstGeom>
        </p:spPr>
      </p:pic>
      <p:pic>
        <p:nvPicPr>
          <p:cNvPr id="5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0695196-76AF-4880-9A1D-345D05634E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340000">
            <a:off x="1315079" y="4974116"/>
            <a:ext cx="2143125" cy="2143125"/>
          </a:xfrm>
          <a:prstGeom prst="rect">
            <a:avLst/>
          </a:prstGeom>
        </p:spPr>
      </p:pic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9BCFFE8-0FAD-4799-8848-ABD8C17F39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340000">
            <a:off x="5283229" y="4974115"/>
            <a:ext cx="2143125" cy="2143125"/>
          </a:xfrm>
          <a:prstGeom prst="rect">
            <a:avLst/>
          </a:prstGeom>
        </p:spPr>
      </p:pic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FBF7E41-B418-4EC6-896D-25EAE0377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340000">
            <a:off x="9050097" y="4974115"/>
            <a:ext cx="2143125" cy="2143125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EB0BFCF-21B4-4D71-9AE3-65F397DB232D}"/>
              </a:ext>
            </a:extLst>
          </p:cNvPr>
          <p:cNvSpPr/>
          <p:nvPr/>
        </p:nvSpPr>
        <p:spPr>
          <a:xfrm>
            <a:off x="763977" y="555506"/>
            <a:ext cx="5679056" cy="3393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Place photo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5376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D1D4658-32CD-4903-BDA6-7B54EEA4ED6F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5" name="Freeform: Shape 3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A29A97C-0C3C-4F06-9CA4-68DFD1CE4039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7" name="Freeform: Shape 3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01292C1-8B12-4AF2-9B59-8851A132E5E2}"/>
              </a:ext>
              <a:ext uri="{C183D7F6-B498-43B3-948B-1728B52AA6E4}">
                <adec:decorative xmlns:adec="http://schemas.microsoft.com/office/drawing/2017/decorative" xmlns:p="http://schemas.openxmlformats.org/presentationml/2006/main" xmlns:r="http://schemas.openxmlformats.org/officeDocument/2006/relationships" xmlns:a="http://schemas.openxmlformats.org/drawingml/2006/main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:p="http://schemas.openxmlformats.org/presentationml/2006/main" xmlns:r="http://schemas.openxmlformats.org/officeDocument/2006/relationships" xmlns:a="http://schemas.openxmlformats.org/drawingml/2006/main" xmlns="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3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352BB8-BCF0-4CC5-B008-2B69A99293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37" r="1" b="7229"/>
          <a:stretch/>
        </p:blipFill>
        <p:spPr>
          <a:xfrm>
            <a:off x="2124435" y="1719570"/>
            <a:ext cx="2531002" cy="1354291"/>
          </a:xfrm>
          <a:prstGeom prst="rect">
            <a:avLst/>
          </a:prstGeom>
        </p:spPr>
      </p:pic>
      <p:pic>
        <p:nvPicPr>
          <p:cNvPr id="6" name="Picture 16" descr="A picture containing doll, toy, game&#10;&#10;Description generated with very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D73D2E5-4636-4507-AD78-E901973F26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8221" y="2854462"/>
            <a:ext cx="5096955" cy="201195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E54D7A9-607B-420D-817E-90EAAA8933CF}"/>
              </a:ext>
            </a:extLst>
          </p:cNvPr>
          <p:cNvSpPr/>
          <p:nvPr/>
        </p:nvSpPr>
        <p:spPr>
          <a:xfrm>
            <a:off x="1181819" y="3733800"/>
            <a:ext cx="5075206" cy="28467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alibri"/>
              </a:rPr>
              <a:t>Place photo here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E1D5492-1A69-4F00-933D-AF25DC9819E2}"/>
              </a:ext>
            </a:extLst>
          </p:cNvPr>
          <p:cNvSpPr txBox="1"/>
          <p:nvPr/>
        </p:nvSpPr>
        <p:spPr>
          <a:xfrm>
            <a:off x="1877683" y="181155"/>
            <a:ext cx="8623540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/>
              <a:t>The teachers will help me to practice physical distancing.  That means I will need to stay 6 feet away.  This will help keep everyone safe. </a:t>
            </a:r>
            <a:endParaRPr lang="en-US" sz="2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96612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680C43-9A32-42C1-9795-9409EA193F1F}"/>
              </a:ext>
            </a:extLst>
          </p:cNvPr>
          <p:cNvSpPr txBox="1"/>
          <p:nvPr/>
        </p:nvSpPr>
        <p:spPr>
          <a:xfrm rot="10800000" flipV="1">
            <a:off x="1086930" y="4928176"/>
            <a:ext cx="988874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200"/>
              <a:t>These rules keep us safe. By following these rules, I am helping keep everyone safe.</a:t>
            </a:r>
            <a:endParaRPr lang="en-US" sz="2200">
              <a:cs typeface="Calibri"/>
            </a:endParaRPr>
          </a:p>
          <a:p>
            <a:pPr algn="ctr"/>
            <a:r>
              <a:rPr lang="en-US" sz="2200"/>
              <a:t> Everyone is happy when we follow the rules.​​​​</a:t>
            </a:r>
            <a:r>
              <a:rPr lang="en-US" sz="2200">
                <a:cs typeface="Calibri"/>
              </a:rPr>
              <a:t>​</a:t>
            </a:r>
          </a:p>
        </p:txBody>
      </p:sp>
      <p:pic>
        <p:nvPicPr>
          <p:cNvPr id="3" name="Picture 3" descr="A picture containing toy, doll, clock&#10;&#10;Description generated with very high confidence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611BA2B-9ECA-4856-9C28-0AE5E8381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891" y="110205"/>
            <a:ext cx="7171425" cy="412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814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4052984-ecfc-412f-96c8-c8ac66591a1a">
      <UserInfo>
        <DisplayName>Johnston, Helen (ASD-S)</DisplayName>
        <AccountId>38</AccountId>
        <AccountType/>
      </UserInfo>
      <UserInfo>
        <DisplayName>Hogenbirk, Rosemarie (ASD-S)</DisplayName>
        <AccountId>22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46E766A4D8544D8014F3DE89735663" ma:contentTypeVersion="10" ma:contentTypeDescription="Create a new document." ma:contentTypeScope="" ma:versionID="d69d62c3e1f55473158005968b7820a0">
  <xsd:schema xmlns:xsd="http://www.w3.org/2001/XMLSchema" xmlns:xs="http://www.w3.org/2001/XMLSchema" xmlns:p="http://schemas.microsoft.com/office/2006/metadata/properties" xmlns:ns2="cdd7d4f0-88e1-4818-91b6-b43da3ac9bbf" xmlns:ns3="84052984-ecfc-412f-96c8-c8ac66591a1a" targetNamespace="http://schemas.microsoft.com/office/2006/metadata/properties" ma:root="true" ma:fieldsID="5ee58e28fd560c987018c848d6b1197b" ns2:_="" ns3:_="">
    <xsd:import namespace="cdd7d4f0-88e1-4818-91b6-b43da3ac9bbf"/>
    <xsd:import namespace="84052984-ecfc-412f-96c8-c8ac66591a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d7d4f0-88e1-4818-91b6-b43da3ac9b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052984-ecfc-412f-96c8-c8ac66591a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4A3164-81E3-465A-AFA5-9599CFB7C0CD}">
  <ds:schemaRefs>
    <ds:schemaRef ds:uri="84052984-ecfc-412f-96c8-c8ac66591a1a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83809A5-42F0-4FD8-8A0C-69C05663AD4D}">
  <ds:schemaRefs>
    <ds:schemaRef ds:uri="84052984-ecfc-412f-96c8-c8ac66591a1a"/>
    <ds:schemaRef ds:uri="cdd7d4f0-88e1-4818-91b6-b43da3ac9b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3E2A5722-8A78-41A0-9FA9-D9B43287A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271</Words>
  <Application>Microsoft Office PowerPoint</Application>
  <PresentationFormat>Custom</PresentationFormat>
  <Paragraphs>19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School is Different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is Different</dc:title>
  <dc:creator>England-Blanchard, Alison (ASD-S)</dc:creator>
  <cp:lastModifiedBy>Cindy Chaddock</cp:lastModifiedBy>
  <cp:revision>4</cp:revision>
  <dcterms:created xsi:type="dcterms:W3CDTF">2020-08-25T00:38:41Z</dcterms:created>
  <dcterms:modified xsi:type="dcterms:W3CDTF">2020-08-25T00:49:39Z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0x0101008646E766A4D8544D8014F3DE89735663</vt:lpwstr>
  </property>
</Properties>
</file>